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574" y="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8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3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0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8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0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4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4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5CC30-B5E3-4C64-9CFA-4A5E531C3DE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3C7C6-08C2-410B-A7DE-5CE0C1711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8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st-fap01\Home$\david.g.ott\Desktop\Ott Eagle Scout Project Brid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271" y="2962110"/>
            <a:ext cx="2725258" cy="204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90553" y="1541106"/>
            <a:ext cx="2138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March 21-22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9 am – 4:30 pm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1" y="240166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IWLA Chapter House, 18301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Waring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Station Rd, Germantown, MD 20874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029200"/>
            <a:ext cx="6858000" cy="4301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plan to demolish and rebuild one of the three footbridges that leads from the IWLA chapter house to the lake.  Help make the walking trail safer and allow people </a:t>
            </a:r>
            <a:r>
              <a:rPr lang="en-US" dirty="0" smtClean="0"/>
              <a:t>to enjoy </a:t>
            </a:r>
            <a:r>
              <a:rPr lang="en-US" dirty="0" smtClean="0"/>
              <a:t>nature.</a:t>
            </a:r>
          </a:p>
          <a:p>
            <a:endParaRPr lang="en-US" dirty="0"/>
          </a:p>
          <a:p>
            <a:pPr algn="ctr"/>
            <a:r>
              <a:rPr lang="en-US" dirty="0" smtClean="0"/>
              <a:t>Lunch and Snacks provided</a:t>
            </a:r>
          </a:p>
          <a:p>
            <a:pPr algn="ctr"/>
            <a:r>
              <a:rPr lang="en-US" dirty="0" smtClean="0"/>
              <a:t>Earn SSL Hours</a:t>
            </a:r>
          </a:p>
          <a:p>
            <a:endParaRPr lang="en-US" sz="1050" dirty="0"/>
          </a:p>
          <a:p>
            <a:pPr algn="ctr"/>
            <a:r>
              <a:rPr lang="en-US" dirty="0" smtClean="0"/>
              <a:t>You don’t need to stay the whol</a:t>
            </a:r>
            <a:r>
              <a:rPr lang="en-US" dirty="0" smtClean="0"/>
              <a:t>e time.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Stop by any time, even for an hour!</a:t>
            </a:r>
          </a:p>
          <a:p>
            <a:pPr algn="ctr"/>
            <a:endParaRPr lang="en-US" sz="700" dirty="0"/>
          </a:p>
          <a:p>
            <a:r>
              <a:rPr lang="en-US" b="1" dirty="0" smtClean="0"/>
              <a:t>What to Wear:  </a:t>
            </a:r>
            <a:r>
              <a:rPr lang="en-US" dirty="0" smtClean="0"/>
              <a:t>Working clothes like jeans and a long sleeved shirt, gloves, and closed toe </a:t>
            </a:r>
            <a:r>
              <a:rPr lang="en-US" dirty="0" smtClean="0"/>
              <a:t>shoes like sneakers or boots. </a:t>
            </a:r>
            <a:r>
              <a:rPr lang="en-US" dirty="0" smtClean="0"/>
              <a:t>No flip flops</a:t>
            </a:r>
          </a:p>
          <a:p>
            <a:endParaRPr lang="en-US" sz="1050" dirty="0"/>
          </a:p>
          <a:p>
            <a:r>
              <a:rPr lang="en-US" b="1" dirty="0" smtClean="0"/>
              <a:t>What to Bring: </a:t>
            </a:r>
            <a:r>
              <a:rPr lang="en-US" dirty="0" smtClean="0"/>
              <a:t>Hammer, crowbar </a:t>
            </a:r>
          </a:p>
          <a:p>
            <a:endParaRPr lang="en-US" sz="600" dirty="0"/>
          </a:p>
          <a:p>
            <a:r>
              <a:rPr lang="en-US" b="1" dirty="0" smtClean="0"/>
              <a:t>Questions</a:t>
            </a:r>
            <a:r>
              <a:rPr lang="en-US" dirty="0" smtClean="0"/>
              <a:t>: call me at </a:t>
            </a:r>
            <a:r>
              <a:rPr lang="en-US" dirty="0" smtClean="0"/>
              <a:t>240-751-7714 or </a:t>
            </a:r>
            <a:r>
              <a:rPr lang="en-US" dirty="0" smtClean="0"/>
              <a:t>email at zott1620@gmail.com</a:t>
            </a:r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6200" y="-152400"/>
            <a:ext cx="6629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</a:rPr>
              <a:t>I WANT </a:t>
            </a:r>
            <a:r>
              <a:rPr lang="en-US" sz="6000" b="1" dirty="0" smtClean="0">
                <a:ln>
                  <a:solidFill>
                    <a:schemeClr val="tx2"/>
                  </a:solidFill>
                </a:ln>
                <a:solidFill>
                  <a:srgbClr val="FF0000"/>
                </a:solidFill>
              </a:rPr>
              <a:t>YOU</a:t>
            </a:r>
            <a:endParaRPr lang="en-US" sz="5400" b="1" dirty="0" smtClean="0">
              <a:ln>
                <a:solidFill>
                  <a:schemeClr val="tx2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</a:rPr>
              <a:t>FOR ZACH’s EAGLE PROJECT</a:t>
            </a:r>
            <a:endParaRPr lang="en-US" sz="4000" b="1" dirty="0">
              <a:ln>
                <a:solidFill>
                  <a:srgbClr val="FF0000"/>
                </a:solidFill>
              </a:ln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90"/>
          <a:stretch/>
        </p:blipFill>
        <p:spPr>
          <a:xfrm>
            <a:off x="381001" y="24515"/>
            <a:ext cx="836831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90"/>
          <a:stretch/>
        </p:blipFill>
        <p:spPr>
          <a:xfrm>
            <a:off x="5450305" y="27889"/>
            <a:ext cx="838201" cy="83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52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133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DoD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Ott, David</dc:creator>
  <cp:lastModifiedBy>David Ott</cp:lastModifiedBy>
  <cp:revision>7</cp:revision>
  <cp:lastPrinted>2015-03-11T22:33:17Z</cp:lastPrinted>
  <dcterms:created xsi:type="dcterms:W3CDTF">2015-03-11T16:27:12Z</dcterms:created>
  <dcterms:modified xsi:type="dcterms:W3CDTF">2015-03-12T00:46:01Z</dcterms:modified>
</cp:coreProperties>
</file>